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68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69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091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779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44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14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17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51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81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08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94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71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072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929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344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734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84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0F80CA6-1FC4-4420-B169-52A36FBD6953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6C6B9C-93E1-484F-946A-29BFC5C5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2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4274" y="2614614"/>
            <a:ext cx="8911687" cy="1362074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ГАЖ-ДЫҢ</a:t>
            </a:r>
            <a:r>
              <a:rPr lang="ru-RU" dirty="0"/>
              <a:t> </a:t>
            </a:r>
            <a:r>
              <a:rPr lang="ru-RU" dirty="0" smtClean="0"/>
              <a:t>КЕЗЕҢДЕРІ </a:t>
            </a:r>
            <a:r>
              <a:rPr lang="ru-RU" dirty="0"/>
              <a:t>ЖӘНЕ ОНЫ</a:t>
            </a:r>
            <a:br>
              <a:rPr lang="ru-RU" dirty="0"/>
            </a:br>
            <a:r>
              <a:rPr lang="ru-RU" dirty="0" smtClean="0"/>
              <a:t>ЖОБАЛАУ ЕРЕЖЕЛЕРІ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4350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2412" y="5224760"/>
            <a:ext cx="51530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ГАЖ-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9283" t="40626" r="28002" b="27929"/>
          <a:stretch/>
        </p:blipFill>
        <p:spPr>
          <a:xfrm>
            <a:off x="1414463" y="1028699"/>
            <a:ext cx="9217038" cy="381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7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6350" y="1032986"/>
            <a:ext cx="98393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Бағдарламалармен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қамсыздандыруды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жобалауға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түбегейлі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үлгісінің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қымбат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кетеді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76350" y="2503438"/>
            <a:ext cx="98393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жобалауда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өндірістегі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қарым-катынастары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технологияны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өндіріске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персоналдарды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бағдарламалармен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аппаратуралар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өндірістің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рылысына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анықтайтьн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кажет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09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199" y="1364814"/>
            <a:ext cx="98393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біріне-бірі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түрады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йымдастыру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орымен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йымдастыру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процесінен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қарауға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дүрыс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табылған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ГАЖ,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ондірістен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қүптаушыларынан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айырылса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жарамсыз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деуге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369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6791" y="1329809"/>
            <a:ext cx="47840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ГАЖ </a:t>
            </a:r>
            <a:r>
              <a:rPr lang="kk-KZ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жобалау кеіндегі жалпы принциптер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4911" y="2151162"/>
            <a:ext cx="100250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-304800" algn="l"/>
              </a:tabLst>
            </a:pP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Жүйелік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ринцип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жүйені құрастыру кезінде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ГАЖ тұтастығы мен басқада жүйелермен әрекетін құрылыс элементтерінң арасындағы байланысты орнатылуы керек.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-304800" algn="l"/>
              </a:tabLst>
            </a:pP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Даму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ринцип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жүйе ашық түрде, толтыру және қайта жаңарту функцияларын есепке ала отырып жасалынуы керек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-304800" algn="l"/>
              </a:tabLst>
            </a:pP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Сәйкестік 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басқа жүйелермен әрекет ету үшін интерфейстер болуы керек.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-304800" algn="l"/>
              </a:tabLst>
            </a:pP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Үйлестіру п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ринцип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бірінші кезекте бағдармалық қамтулар, дайын жобалық және типтік есептер орынды қолданылуы керек.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-304800" algn="l"/>
              </a:tabLst>
            </a:pP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Тиімділік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ринцип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ГАЖ құру кезіндегі шығындар мен бағытталыған тиімділіктер арасындағы орынды қатынастардың жетістіктері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-304800" algn="l"/>
              </a:tabLst>
            </a:pP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Бірлесіп әрекет жасау п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ринцип</a:t>
            </a:r>
            <a:r>
              <a:rPr lang="kk-KZ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жобалау үрдісіне болашақ қолданушыларды қосып, олардың сәйкестігін қамтамасыз ету.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235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7836" y="1359278"/>
            <a:ext cx="91821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ГАЖ- </a:t>
            </a: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жобалау үрдісіне келесі сатылар кіреді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1430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бизнес-</a:t>
            </a: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жобаны құру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1430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келісім-шарт құжаттарын құру,мақұлдау және қол қою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1430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жобалау алдындағы зерттеу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1430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Техникалық тапсырманы құру,мақылдау және бекіту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1430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</a:t>
            </a: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алық жобаны дайындау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1430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 құжаттамаларын дайындау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1430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Жүйені сынақтан өткізу және тұрақты тасымалдауды енгізу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752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0663" y="1603325"/>
            <a:ext cx="85963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ГАЖ</a:t>
            </a: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бизнес-жобасын дайындау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Бизнес-</a:t>
            </a: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жоба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(Б</a:t>
            </a: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 – </a:t>
            </a: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құрылатын жүйенің экономикалық сипатын ашатын негізгі құжат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    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10668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Жүйенің міндеті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10668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Құрылу мерзімі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10668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Жұмыстың бағасы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-1066800" algn="l"/>
              </a:tabLst>
            </a:pPr>
            <a:r>
              <a:rPr lang="kk-KZ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Күтілетін нәтиже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7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550" y="1187560"/>
            <a:ext cx="104155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БЖ құрамына келесідей бөлімдер кіреді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Жалпы ережелер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тапсырыс беруші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тапсырысты орындаушы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мақсаты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жұмыс мерзімі мен бағасы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қаржыландыру көзі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құпиялық деңгейі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Жүйені құру кезіндегі тұтіну сараптамасы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ағымдағы жағдайдың сараптамасы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жобаны жүзеге асыру кезіндегі есептер мен оның бағыттары, мүмкін болатын ұқсастықтар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Жүйенің мәні мен міндеті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сущность (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жүйе классы,міндеті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қор функцялары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жұмыс нәтижесі,негізгі ақпараттық өнімдер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Нарықтық көрсеткіштердің сарпатамасы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тұтынушы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бәсекелестер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ГАЖ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нарығының көлемі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нарықтағы бөлік құны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өндірістік көрсеткіштер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өндіріс орныдары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құрылғылар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программное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қамту,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субподрядчик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тер)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ұйымдастыру көрсеткіштері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ұйымдастыру құрылысы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әзірлеу кадрлары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қарды көрсеткіштері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кіріс пен шығн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несиеақы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қаржыландыру сатысы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-1066800" algn="l"/>
              </a:tabLst>
            </a:pP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тәуекел сараптамасы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балама шешімдер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жаңа технологиялардың мүмкіндігі, уақыт шектеулігі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дайындау кезіндегі ГАЖ мақсаты мен міндеттері өзгеруі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3526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</TotalTime>
  <Words>370</Words>
  <Application>Microsoft Office PowerPoint</Application>
  <PresentationFormat>Широкоэкранный</PresentationFormat>
  <Paragraphs>38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Garamond</vt:lpstr>
      <vt:lpstr>Symbol</vt:lpstr>
      <vt:lpstr>Times New Roman</vt:lpstr>
      <vt:lpstr>Натуральные материалы</vt:lpstr>
      <vt:lpstr>ГАЖ-ДЫҢ КЕЗЕҢДЕРІ ЖӘНЕ ОНЫ ЖОБАЛАУ ЕРЕЖЕЛЕРІ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ГАЖ-ДЫҢ КЕЗЕҢДЕРІ ЖӘНЕ ОНЫ ЖОБАЛАУ ЕРЕЖЕЛЕРІ</dc:title>
  <dc:creator>MARJAN</dc:creator>
  <cp:lastModifiedBy>MARJAN</cp:lastModifiedBy>
  <cp:revision>6</cp:revision>
  <dcterms:created xsi:type="dcterms:W3CDTF">2018-03-12T04:08:11Z</dcterms:created>
  <dcterms:modified xsi:type="dcterms:W3CDTF">2018-03-12T04:41:27Z</dcterms:modified>
</cp:coreProperties>
</file>